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025"/>
    <a:srgbClr val="CA4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9" autoAdjust="0"/>
  </p:normalViewPr>
  <p:slideViewPr>
    <p:cSldViewPr>
      <p:cViewPr varScale="1">
        <p:scale>
          <a:sx n="103" d="100"/>
          <a:sy n="103" d="100"/>
        </p:scale>
        <p:origin x="365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18785-BD49-4426-AD49-D67BC415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ADC677-0C00-45F0-8F25-24885AFA97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C7932-5CBF-4D1E-9A5C-4B9547A3B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F1B1-5F8B-4BC9-842D-B87437A712B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A70E1-1D03-4F94-BA32-DC8DC2D05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5B654-7691-4610-8B37-94BC6A53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FC33-5343-4AF2-92FB-C1925E7FC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55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1238B-942A-4A23-872A-FBA365BEA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D385B6-6C37-4E06-8D52-49AD618488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A11C6-7773-44B1-A71D-BE4EC2CEF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F1B1-5F8B-4BC9-842D-B87437A712B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F60AE-8D02-4BE3-AAEF-72E4F7028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F7E8B-82BF-48AC-9C7E-DBDD222B5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FC33-5343-4AF2-92FB-C1925E7FC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4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4D396B-1595-4DF6-9668-2DCD519C53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A94B41-996F-418B-990F-5C2FE2AA4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8CF6F-4451-4DC8-A814-0744580A7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F1B1-5F8B-4BC9-842D-B87437A712B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66C8D-C04E-4EB6-AD01-D56B70E3E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A22282-464A-4CED-B742-54EEAFB59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FC33-5343-4AF2-92FB-C1925E7FC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10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FD7C8-A73A-43A3-817E-6B2DCE581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7AFFF-0674-45E9-86D2-C69AFF6E4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1AF6A-4094-4C31-A911-2149D8FFB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F1B1-5F8B-4BC9-842D-B87437A712B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2276AD-9CD9-4A70-B77F-B906ABD2F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455D8-4910-45B5-AC32-D2894572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FC33-5343-4AF2-92FB-C1925E7FC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5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1B986-419E-4C4F-B298-075AE1F4C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0F992-5C8C-4E45-BB6B-71DAD9D3C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72269-D4B6-40A4-ABC2-B3C63568A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F1B1-5F8B-4BC9-842D-B87437A712B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61354-EC5E-449B-B9E9-ACDF2A64A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CC78E-5D48-498C-B403-B52EFFAFA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FC33-5343-4AF2-92FB-C1925E7FC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0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B2354-0185-40D0-A603-761799223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25E06-4AF6-41A6-B296-C8F2B9C5EF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03DEC8-8144-4C6F-B13F-85F386C4B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3CF8ED-6A88-42A7-867C-F47E5EBFE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F1B1-5F8B-4BC9-842D-B87437A712B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AEB4CB-6351-4241-AA6F-31309901B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BEEBBC-66D6-4400-BA9D-57D8E2337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FC33-5343-4AF2-92FB-C1925E7FC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96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AD362-4B1C-41B5-9E85-C6E7C381B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268D25-84EB-47A6-A983-DA104ADE2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B6301C-4BBF-4476-B8B5-B941A5DCA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6B1332-D344-4931-B145-9BB00B473C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E7A192-F7FE-4482-8D82-7416450BC8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E0DBE0-BF32-4415-8152-937662A1D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F1B1-5F8B-4BC9-842D-B87437A712B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E01464-F73F-4926-B40B-AF987E4BF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2B49C1-F974-411B-A976-8A9CDA36F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FC33-5343-4AF2-92FB-C1925E7FC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7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A9883-615A-4D59-8A5A-EF78503AF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213FF0-F220-4E97-9C15-D77AFD42F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F1B1-5F8B-4BC9-842D-B87437A712B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208C9E-6E76-47EB-B1C1-69CBA2E68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253904-ADD3-491A-9343-D5E6C0B0E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FC33-5343-4AF2-92FB-C1925E7FC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95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38A06E-A3DD-4102-AFBA-116A7433F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F1B1-5F8B-4BC9-842D-B87437A712B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668ADC-5480-4BAF-A07F-242D90E09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D5C557-0C92-4460-BCB0-5BF473F1C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FC33-5343-4AF2-92FB-C1925E7FC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3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A0FC7-B8E1-4DD6-85F8-C107A6401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34072-1154-4085-BD24-F39AEC000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805E12-A8A5-4F2B-9BF7-A4182CA8E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6D887F-E48E-4578-BC7E-9F5A6752B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F1B1-5F8B-4BC9-842D-B87437A712B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A1044D-A9E5-4A2C-9DF6-47D44D3D5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25AE9-23A9-4A68-AFDC-96C7366C3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FC33-5343-4AF2-92FB-C1925E7FC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4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D32D1-EBD4-48D5-BA79-AA2E9A0D8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940E4C-6BAC-4E21-BC57-A64814846C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A985F1-78D9-40CB-8F87-13CD6A168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81CD7-7900-4FA4-ACC8-BC554381E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F1B1-5F8B-4BC9-842D-B87437A712B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66C63-4DAB-4979-B64E-B2130B5FC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790E0B-7A66-4573-AF15-557C943B6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FC33-5343-4AF2-92FB-C1925E7FC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6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D0D04D-ABBE-43D8-A63D-21CBB3D5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BC7CB-99D5-4194-88F0-6B1627383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FE293-CFA7-448B-8807-F89F452B0A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AF1B1-5F8B-4BC9-842D-B87437A712B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089A8-4F55-440E-BD7B-CD4C477CEC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87D5B-DB34-4B62-B062-ACF29D9D62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1FC33-5343-4AF2-92FB-C1925E7FC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0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6749" y="1833255"/>
            <a:ext cx="7810500" cy="304698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400" dirty="0">
                <a:latin typeface="PrincetonMontiBD" panose="02000505080000020004" pitchFamily="2" charset="0"/>
              </a:rPr>
              <a:t>Tune every heart and every voice,</a:t>
            </a:r>
          </a:p>
          <a:p>
            <a:pPr algn="ctr"/>
            <a:r>
              <a:rPr lang="en-US" sz="2400" dirty="0">
                <a:latin typeface="PrincetonMontiBD" panose="02000505080000020004" pitchFamily="2" charset="0"/>
              </a:rPr>
              <a:t>Bid every care withdraw;</a:t>
            </a:r>
          </a:p>
          <a:p>
            <a:pPr algn="ctr"/>
            <a:r>
              <a:rPr lang="en-US" sz="2400" dirty="0">
                <a:latin typeface="PrincetonMontiBD" panose="02000505080000020004" pitchFamily="2" charset="0"/>
              </a:rPr>
              <a:t>Let all with one accord rejoice,</a:t>
            </a:r>
          </a:p>
          <a:p>
            <a:pPr algn="ctr"/>
            <a:r>
              <a:rPr lang="en-US" sz="2400" dirty="0">
                <a:latin typeface="PrincetonMontiBD" panose="02000505080000020004" pitchFamily="2" charset="0"/>
              </a:rPr>
              <a:t>In praise of Old Nassau.</a:t>
            </a:r>
          </a:p>
          <a:p>
            <a:pPr algn="ctr"/>
            <a:r>
              <a:rPr lang="en-US" sz="2400" dirty="0">
                <a:latin typeface="PrincetonMontiBD" panose="02000505080000020004" pitchFamily="2" charset="0"/>
              </a:rPr>
              <a:t>In praise of Old Nassau we sing,</a:t>
            </a:r>
          </a:p>
          <a:p>
            <a:pPr algn="ctr"/>
            <a:r>
              <a:rPr lang="en-US" sz="2400" dirty="0">
                <a:latin typeface="PrincetonMontiBD" panose="02000505080000020004" pitchFamily="2" charset="0"/>
              </a:rPr>
              <a:t>Hurrah! Hurrah! Hurrah!</a:t>
            </a:r>
          </a:p>
          <a:p>
            <a:pPr algn="ctr"/>
            <a:r>
              <a:rPr lang="en-US" sz="2400" dirty="0">
                <a:latin typeface="PrincetonMontiBD" panose="02000505080000020004" pitchFamily="2" charset="0"/>
              </a:rPr>
              <a:t>Our hearts will give while we shall live,</a:t>
            </a:r>
          </a:p>
          <a:p>
            <a:pPr algn="ctr"/>
            <a:r>
              <a:rPr lang="en-US" sz="2400" dirty="0">
                <a:latin typeface="PrincetonMontiBD" panose="02000505080000020004" pitchFamily="2" charset="0"/>
              </a:rPr>
              <a:t>Three cheers for Old Nassau.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352035-8963-41A9-A4A8-6762C0B4D6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479" y="327720"/>
            <a:ext cx="1011041" cy="145903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291A128-67C0-4420-867D-F40C741D7FBB}"/>
              </a:ext>
            </a:extLst>
          </p:cNvPr>
          <p:cNvSpPr/>
          <p:nvPr/>
        </p:nvSpPr>
        <p:spPr>
          <a:xfrm>
            <a:off x="228600" y="133350"/>
            <a:ext cx="8610600" cy="4876800"/>
          </a:xfrm>
          <a:prstGeom prst="rect">
            <a:avLst/>
          </a:prstGeom>
          <a:noFill/>
          <a:ln w="76200" cmpd="thickThin">
            <a:solidFill>
              <a:srgbClr val="F580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28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413</TotalTime>
  <Words>54</Words>
  <Application>Microsoft Office PowerPoint</Application>
  <PresentationFormat>On-screen Show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PrincetonMontiBD</vt:lpstr>
      <vt:lpstr>Office Theme</vt:lpstr>
      <vt:lpstr>PowerPoint Presentation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Mejias</dc:creator>
  <cp:lastModifiedBy>Nicole A. Fischer</cp:lastModifiedBy>
  <cp:revision>8</cp:revision>
  <dcterms:created xsi:type="dcterms:W3CDTF">2013-10-07T21:22:56Z</dcterms:created>
  <dcterms:modified xsi:type="dcterms:W3CDTF">2020-09-25T18:30:11Z</dcterms:modified>
</cp:coreProperties>
</file>