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31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1D0"/>
    <a:srgbClr val="F5C6A0"/>
    <a:srgbClr val="F58025"/>
    <a:srgbClr val="F5B07A"/>
    <a:srgbClr val="F59C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FE4146-035A-4904-A5F0-6E848FA28CAD}" v="9" dt="2025-11-20T14:10:49.6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/>
    <p:restoredTop sz="94694"/>
  </p:normalViewPr>
  <p:slideViewPr>
    <p:cSldViewPr snapToGrid="0">
      <p:cViewPr varScale="1">
        <p:scale>
          <a:sx n="115" d="100"/>
          <a:sy n="115" d="100"/>
        </p:scale>
        <p:origin x="64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7E2A3-61FB-5740-93B9-BE9AE444ED3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D4628-93B0-F647-96EB-0124538E1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50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351D3-7185-8BFA-15E7-892780F15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1A2ADD-208D-6205-5735-BF133F14C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E5032-D5EA-611C-528C-5B60B68C0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A3606-8622-F879-6E4C-D851827D1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006B3-8314-60AC-6844-E4F499B6F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9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3CA7B-A717-C97A-13BA-DA807BD1B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B47126-C037-0010-7F5C-7E5C3920AA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5ABB0-FC55-D250-0DEE-46A160F86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ACD2B-09E2-8AE8-B218-883E03C88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BA4CC-7011-14D0-D5F9-F629FC689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8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3216D5-29A9-721E-5475-A9425754E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8AEF8-5B72-5017-2F0D-CDAA38D73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1E124-C1FD-190E-0B77-EACB64B93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A4AF2-0FC0-F884-517A-B308DEC4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57629-1C09-9F8C-40AE-55297848B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2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02E90-5074-B718-9E93-AC0D33F4F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F0AAA-22AD-02C3-D2E1-862F76D91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9A3A9-0FBF-2001-EAB2-7C87099DA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8C2ED-6F3F-82FB-8C06-3B278EE8C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FA341-37C6-7C44-586A-7BEE54F46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46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6E9EE-BB64-87CA-AC7E-44C332021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8FDB6-651A-6BF4-381B-56E6D70D1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206D5-6A83-CE2B-9B14-8A8783FF2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F72DC-6941-64E1-A3B7-47D584FC4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394F7-873B-FB52-B407-1FBD03238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5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0250E-BF70-1116-73F7-D242160E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0E4C6-1F96-6574-8D56-01A2F63503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CAB92B-677A-B81B-2E7D-66D943EAA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5326A0-E9E0-A1C6-0B61-631059598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9BA64-FAEA-19CB-0C89-B3A96DBFA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1CC1A-7B21-A5CF-26C5-87DF1060F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4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89CAE-5302-52F4-ACE1-BB0AFC2CB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A8D68-2F01-7EB2-D971-95797C1B6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5B090-1454-1617-C9C3-0A00C2F20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E182A-2199-0434-FE2A-07430479A4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9479C8-F69C-70C3-DB37-AA4833576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77449-34A0-CDE7-DFCC-A3CCCFD76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A2906-FE7A-901F-AE16-9714F23D3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ADE0F6-9E7B-93AA-065A-307B95A83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8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0A0A8-FE39-4663-43C2-DEDC5909C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933656-27A5-CE5E-61D0-5811D1961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4B77CC-14D6-AD68-21C0-24DEBB421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1AFA2-A8BC-ACB3-8C31-C8E48ACB0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9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281AAF-93A0-CCF9-69F0-03720831C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C5E4DD-EC46-F1BE-F50F-6081B268C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0F2489-148A-D7C8-2539-BD8A9D3D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9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109C-4274-150C-1270-8EC0E8F1E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9F963-C3DC-D22E-D27F-1DE3C65D2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5DDC96-C29F-E7C5-F07F-BC935DE14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02D26-557D-4F69-5202-3374540B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48DB5-3152-404E-0BE9-F6ED3776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34D00-7EBB-5092-0B2A-FB09A1D38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3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8ED24-B5E0-1216-A1DA-B047A63D4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EBCA2A-7002-1669-66D1-B7B68F5E74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9DC102-6ECE-E80C-FC8D-F20CC88E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F6D12-AD0D-71E0-E862-A674D8639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D6B6F-BF7A-123B-2E9C-A34DE4ED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E94E3-2E9D-E7E8-ACF8-EEBA690BB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FA8CDF-AF35-9BB7-2E99-6A01ECFC1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9A8F8-B4F9-52B5-1EC0-E21BA5057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0C474-8AE8-CB20-974B-2CED76BB9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8FB3E0-5BB3-EE4A-8B6B-F6FEF85D243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6706F-033D-F1DC-6B60-348A51A38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CBCE8-EEAA-31AF-5EB2-330D997890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4AD924-CB0B-7646-951D-C0A86A612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9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86375DB-65E0-B6A5-26CB-9FD7A7933EE2}"/>
              </a:ext>
            </a:extLst>
          </p:cNvPr>
          <p:cNvSpPr/>
          <p:nvPr/>
        </p:nvSpPr>
        <p:spPr>
          <a:xfrm>
            <a:off x="-27678" y="0"/>
            <a:ext cx="12219678" cy="6873566"/>
          </a:xfrm>
          <a:prstGeom prst="rect">
            <a:avLst/>
          </a:prstGeom>
          <a:solidFill>
            <a:srgbClr val="F5E1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oogle Shape;178;p10">
            <a:extLst>
              <a:ext uri="{FF2B5EF4-FFF2-40B4-BE49-F238E27FC236}">
                <a16:creationId xmlns:a16="http://schemas.microsoft.com/office/drawing/2014/main" id="{623C346B-D0C0-AFA3-2CA7-F5EBCC4A786E}"/>
              </a:ext>
            </a:extLst>
          </p:cNvPr>
          <p:cNvPicPr preferRelativeResize="0">
            <a:picLocks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7678" y="0"/>
            <a:ext cx="12219678" cy="68735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9CC63D-643A-FDA5-DA6A-6092BCAE4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New Alumni Directory and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Relaunched TigerNet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65E7FE-E67C-43EB-6657-E278A02ED217}"/>
              </a:ext>
            </a:extLst>
          </p:cNvPr>
          <p:cNvSpPr txBox="1"/>
          <p:nvPr/>
        </p:nvSpPr>
        <p:spPr>
          <a:xfrm>
            <a:off x="1720075" y="2401647"/>
            <a:ext cx="83499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Landing Page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– Learn about all TigerNet has to offer before you log in.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Alumni Directory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– Search for fellow alumni across the globe using custom filters, locations and more.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My TigerNet Profile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– Review and update your personal profile and share as much or as little as you want with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customizable privacy settings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Student Access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– Current students will be able to now join regional and affinity groups, participate in forum discussions, and access the alumni directory.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98590C1-1BAC-5821-6088-76A8E2368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385" y="3385286"/>
            <a:ext cx="667690" cy="6676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2003319-D6E4-F6A9-CD9A-5FC4E8EB6FB2}"/>
              </a:ext>
            </a:extLst>
          </p:cNvPr>
          <p:cNvSpPr txBox="1"/>
          <p:nvPr/>
        </p:nvSpPr>
        <p:spPr>
          <a:xfrm>
            <a:off x="888225" y="1674838"/>
            <a:ext cx="61030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What’s New? 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177275A-0DA0-0F62-6124-9CF8BF089ED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52385" y="4461731"/>
            <a:ext cx="667690" cy="6676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5EC9F4E-AEDB-20C4-F32D-44A68C446CE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52385" y="5825185"/>
            <a:ext cx="667690" cy="66769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A3B8C39-4E7D-EBEF-5F2B-763877F729F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56027" y="2396269"/>
            <a:ext cx="667690" cy="66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147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D7ED1-BB4D-78CF-4E3C-C294F82A8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D8B804-0232-5788-C04F-FB2C9F59CC5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E1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oogle Shape;178;p10">
            <a:extLst>
              <a:ext uri="{FF2B5EF4-FFF2-40B4-BE49-F238E27FC236}">
                <a16:creationId xmlns:a16="http://schemas.microsoft.com/office/drawing/2014/main" id="{440B3740-5D1F-F253-51E3-510035257F42}"/>
              </a:ext>
            </a:extLst>
          </p:cNvPr>
          <p:cNvPicPr preferRelativeResize="0">
            <a:picLocks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3839" y="-7783"/>
            <a:ext cx="12219678" cy="687356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5451852-21F8-D581-D711-D5253AC9CF68}"/>
              </a:ext>
            </a:extLst>
          </p:cNvPr>
          <p:cNvSpPr txBox="1">
            <a:spLocks/>
          </p:cNvSpPr>
          <p:nvPr/>
        </p:nvSpPr>
        <p:spPr>
          <a:xfrm>
            <a:off x="1720075" y="917369"/>
            <a:ext cx="7597545" cy="541071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My Homepage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– View all your group memberships on your personalized page, as well as group events open to all alumni.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Open Events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– See group events that are open and available for all alumni to attend.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Group Websites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– Stay in the loop with your class or APGA, regional associations and affinity groups.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TigerNet Forums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– Share advice, ask questions and engage in conversations around shared interests in 163+ discussion groups.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Usage Policy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– Understand the policy before engaging on TigerNet.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459428-0101-DC67-1BFA-E3E9B906E9C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19000" y="880459"/>
            <a:ext cx="667690" cy="6676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40CA81-2A78-E256-C62B-CC3327C3D5B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9000" y="2174653"/>
            <a:ext cx="667690" cy="66769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429F68E-EAB1-E0B1-6AB2-D95578BB7AA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19000" y="3173131"/>
            <a:ext cx="667690" cy="66769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A585530-DA2E-886F-0E24-DDD81EDEC75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19000" y="4142628"/>
            <a:ext cx="667690" cy="66769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D2E845B-F337-D67A-D059-BEF6A7FF425C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19000" y="5471895"/>
            <a:ext cx="667690" cy="66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239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ff60116-7431-425d-b5af-077d7791bda4}" enabled="0" method="" siteId="{2ff60116-7431-425d-b5af-077d7791bda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8456</TotalTime>
  <Words>195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New Alumni Directory and Relaunched TigerNet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Hoyt</dc:creator>
  <cp:lastModifiedBy>Stephanie H. Rosenbluth</cp:lastModifiedBy>
  <cp:revision>10</cp:revision>
  <dcterms:created xsi:type="dcterms:W3CDTF">2025-09-05T20:51:14Z</dcterms:created>
  <dcterms:modified xsi:type="dcterms:W3CDTF">2025-11-20T14:11:36Z</dcterms:modified>
</cp:coreProperties>
</file>